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92" r:id="rId1"/>
  </p:sldMasterIdLst>
  <p:sldIdLst>
    <p:sldId id="259" r:id="rId2"/>
  </p:sldIdLst>
  <p:sldSz cx="12192000" cy="16256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12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987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2772" y="36"/>
      </p:cViewPr>
      <p:guideLst>
        <p:guide orient="horz" pos="512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6AA7A22F-0F7A-07CB-9973-A9183DE7FC03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225527738"/>
              </p:ext>
            </p:extLst>
          </p:nvPr>
        </p:nvGraphicFramePr>
        <p:xfrm>
          <a:off x="3003595" y="1610837"/>
          <a:ext cx="6099766" cy="9549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7360">
                  <a:extLst>
                    <a:ext uri="{9D8B030D-6E8A-4147-A177-3AD203B41FA5}">
                      <a16:colId xmlns:a16="http://schemas.microsoft.com/office/drawing/2014/main" val="3442684283"/>
                    </a:ext>
                  </a:extLst>
                </a:gridCol>
                <a:gridCol w="4722406">
                  <a:extLst>
                    <a:ext uri="{9D8B030D-6E8A-4147-A177-3AD203B41FA5}">
                      <a16:colId xmlns:a16="http://schemas.microsoft.com/office/drawing/2014/main" val="2020277926"/>
                    </a:ext>
                  </a:extLst>
                </a:gridCol>
              </a:tblGrid>
              <a:tr h="979963">
                <a:tc gridSpan="2"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+mj-lt"/>
                        <a:ea typeface="한국외대체 M" panose="02020503020101020101" pitchFamily="18" charset="-127"/>
                      </a:endParaRPr>
                    </a:p>
                  </a:txBody>
                  <a:tcPr marL="87229" marR="87229" marT="43614" marB="4361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2852416"/>
                  </a:ext>
                </a:extLst>
              </a:tr>
              <a:tr h="93980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경영대학원 </a:t>
                      </a:r>
                      <a:r>
                        <a:rPr lang="en-US" altLang="ko-KR" sz="2400" b="1" dirty="0">
                          <a:latin typeface="+mj-ea"/>
                          <a:ea typeface="+mj-ea"/>
                        </a:rPr>
                        <a:t>2026</a:t>
                      </a:r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학년도 후기</a:t>
                      </a:r>
                      <a:r>
                        <a:rPr lang="en-US" altLang="ko-KR" sz="2400" b="1" dirty="0">
                          <a:latin typeface="+mj-ea"/>
                          <a:ea typeface="+mj-ea"/>
                        </a:rPr>
                        <a:t>(       </a:t>
                      </a:r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전형</a:t>
                      </a:r>
                      <a:r>
                        <a:rPr lang="en-US" altLang="ko-KR" sz="2400" b="1" dirty="0">
                          <a:latin typeface="+mj-ea"/>
                          <a:ea typeface="+mj-ea"/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수 </a:t>
                      </a:r>
                      <a:r>
                        <a:rPr lang="ko-KR" altLang="en-US" sz="2400" b="1" dirty="0" err="1">
                          <a:latin typeface="+mj-ea"/>
                          <a:ea typeface="+mj-ea"/>
                        </a:rPr>
                        <a:t>험</a:t>
                      </a:r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 표</a:t>
                      </a:r>
                    </a:p>
                  </a:txBody>
                  <a:tcPr marL="87229" marR="87229" marT="43614" marB="436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6512436"/>
                  </a:ext>
                </a:extLst>
              </a:tr>
              <a:tr h="6225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수험번호</a:t>
                      </a:r>
                    </a:p>
                  </a:txBody>
                  <a:tcPr marL="152472" marR="152472" marT="76235" marB="7623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b="1" dirty="0">
                        <a:latin typeface="+mj-ea"/>
                        <a:ea typeface="+mj-ea"/>
                      </a:endParaRP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3238265"/>
                  </a:ext>
                </a:extLst>
              </a:tr>
              <a:tr h="5590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과      정</a:t>
                      </a:r>
                    </a:p>
                  </a:txBody>
                  <a:tcPr marL="87229" marR="87229" marT="43614" marB="436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경영대학원 석사과정</a:t>
                      </a: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040263"/>
                  </a:ext>
                </a:extLst>
              </a:tr>
              <a:tr h="59082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경영</a:t>
                      </a:r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금융학과</a:t>
                      </a: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6266971"/>
                  </a:ext>
                </a:extLst>
              </a:tr>
              <a:tr h="5590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이      </a:t>
                      </a:r>
                      <a:r>
                        <a:rPr lang="ko-KR" altLang="en-US" sz="1800" b="1" dirty="0" err="1">
                          <a:latin typeface="+mj-ea"/>
                          <a:ea typeface="+mj-ea"/>
                        </a:rPr>
                        <a:t>름</a:t>
                      </a:r>
                      <a:endParaRPr lang="ko-KR" altLang="en-US" sz="1800" b="1" dirty="0">
                        <a:latin typeface="+mj-ea"/>
                        <a:ea typeface="+mj-ea"/>
                      </a:endParaRPr>
                    </a:p>
                  </a:txBody>
                  <a:tcPr marL="87229" marR="87229" marT="43614" marB="436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한글</a:t>
                      </a:r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)  </a:t>
                      </a:r>
                      <a:endParaRPr lang="ko-KR" altLang="en-US" sz="1800" b="1" dirty="0">
                        <a:latin typeface="+mj-ea"/>
                        <a:ea typeface="+mj-ea"/>
                      </a:endParaRP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2866527"/>
                  </a:ext>
                </a:extLst>
              </a:tr>
              <a:tr h="59717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영문</a:t>
                      </a:r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)  </a:t>
                      </a:r>
                      <a:endParaRPr lang="ko-KR" altLang="en-US" sz="1800" b="1" dirty="0">
                        <a:latin typeface="+mj-ea"/>
                        <a:ea typeface="+mj-ea"/>
                      </a:endParaRP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9486926"/>
                  </a:ext>
                </a:extLst>
              </a:tr>
              <a:tr h="4701205">
                <a:tc gridSpan="2">
                  <a:txBody>
                    <a:bodyPr/>
                    <a:lstStyle/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2026</a:t>
                      </a:r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년    월    일</a:t>
                      </a:r>
                      <a:endParaRPr lang="en-US" altLang="ko-KR" sz="1800" b="1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endParaRPr lang="en-US" altLang="ko-KR" sz="900" b="1" dirty="0">
                        <a:latin typeface="+mj-ea"/>
                        <a:ea typeface="+mj-ea"/>
                      </a:endParaRPr>
                    </a:p>
                  </a:txBody>
                  <a:tcPr marL="87229" marR="87229" marT="43614" marB="4361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2028970"/>
                  </a:ext>
                </a:extLst>
              </a:tr>
            </a:tbl>
          </a:graphicData>
        </a:graphic>
      </p:graphicFrame>
      <p:pic>
        <p:nvPicPr>
          <p:cNvPr id="17" name="그림 16">
            <a:extLst>
              <a:ext uri="{FF2B5EF4-FFF2-40B4-BE49-F238E27FC236}">
                <a16:creationId xmlns:a16="http://schemas.microsoft.com/office/drawing/2014/main" id="{16FB514A-2FEE-7CE6-B8C6-B5D4D15DDD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</a14:imgLayer>
                </a14:imgProps>
              </a:ext>
            </a:extLst>
          </a:blip>
          <a:srcRect b="18186"/>
          <a:stretch/>
        </p:blipFill>
        <p:spPr>
          <a:xfrm>
            <a:off x="3460391" y="9956713"/>
            <a:ext cx="5144218" cy="1028788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295DE696-05AD-D6CE-E76B-7BAF95E03382}"/>
              </a:ext>
            </a:extLst>
          </p:cNvPr>
          <p:cNvGrpSpPr/>
          <p:nvPr userDrawn="1"/>
        </p:nvGrpSpPr>
        <p:grpSpPr>
          <a:xfrm>
            <a:off x="5097780" y="2011680"/>
            <a:ext cx="1996442" cy="205740"/>
            <a:chOff x="5097780" y="2011680"/>
            <a:chExt cx="1996442" cy="205740"/>
          </a:xfrm>
        </p:grpSpPr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48AF1628-A561-1A1B-625A-10A1F6C93E04}"/>
                </a:ext>
              </a:extLst>
            </p:cNvPr>
            <p:cNvSpPr/>
            <p:nvPr/>
          </p:nvSpPr>
          <p:spPr>
            <a:xfrm>
              <a:off x="5097780" y="2011680"/>
              <a:ext cx="205740" cy="20574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6E3AFB4D-E4DD-85FB-1E71-57AF5D0F6F98}"/>
                </a:ext>
              </a:extLst>
            </p:cNvPr>
            <p:cNvSpPr/>
            <p:nvPr/>
          </p:nvSpPr>
          <p:spPr>
            <a:xfrm>
              <a:off x="6888482" y="2011680"/>
              <a:ext cx="205740" cy="20574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j-ea"/>
                <a:ea typeface="+mj-ea"/>
              </a:endParaRPr>
            </a:p>
          </p:txBody>
        </p:sp>
      </p:grpSp>
      <p:sp>
        <p:nvSpPr>
          <p:cNvPr id="13" name="텍스트 개체 틀 12">
            <a:extLst>
              <a:ext uri="{FF2B5EF4-FFF2-40B4-BE49-F238E27FC236}">
                <a16:creationId xmlns:a16="http://schemas.microsoft.com/office/drawing/2014/main" id="{AEED35C9-31BA-83A2-D724-5396ED8D677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09644" y="2724275"/>
            <a:ext cx="911224" cy="3175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1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pPr lvl="0"/>
            <a:r>
              <a:rPr lang="ko-KR" altLang="en-US" dirty="0"/>
              <a:t>입력하세요</a:t>
            </a:r>
          </a:p>
        </p:txBody>
      </p:sp>
      <p:sp>
        <p:nvSpPr>
          <p:cNvPr id="15" name="그림 개체 틀 14">
            <a:extLst>
              <a:ext uri="{FF2B5EF4-FFF2-40B4-BE49-F238E27FC236}">
                <a16:creationId xmlns:a16="http://schemas.microsoft.com/office/drawing/2014/main" id="{79D8E6B3-F308-B518-46E3-BBEB5DC75BD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978400" y="6743700"/>
            <a:ext cx="2184400" cy="253365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r>
              <a:rPr lang="ko-KR" altLang="en-US" dirty="0"/>
              <a:t>사진</a:t>
            </a:r>
          </a:p>
        </p:txBody>
      </p:sp>
      <p:sp>
        <p:nvSpPr>
          <p:cNvPr id="18" name="텍스트 개체 틀 12">
            <a:extLst>
              <a:ext uri="{FF2B5EF4-FFF2-40B4-BE49-F238E27FC236}">
                <a16:creationId xmlns:a16="http://schemas.microsoft.com/office/drawing/2014/main" id="{37167CA8-574B-F218-C094-8455D4B613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22787" y="3686733"/>
            <a:ext cx="3065463" cy="3175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pPr lvl="0"/>
            <a:r>
              <a:rPr lang="ko-KR" altLang="en-US" dirty="0"/>
              <a:t>입력하세요</a:t>
            </a:r>
          </a:p>
        </p:txBody>
      </p:sp>
      <p:sp>
        <p:nvSpPr>
          <p:cNvPr id="19" name="텍스트 개체 틀 12">
            <a:extLst>
              <a:ext uri="{FF2B5EF4-FFF2-40B4-BE49-F238E27FC236}">
                <a16:creationId xmlns:a16="http://schemas.microsoft.com/office/drawing/2014/main" id="{92CBBFE9-B7DE-8BCD-616E-911FC878EAB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00650" y="5426633"/>
            <a:ext cx="3065463" cy="3175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pPr lvl="0"/>
            <a:r>
              <a:rPr lang="ko-KR" altLang="en-US" dirty="0"/>
              <a:t>입력하세요</a:t>
            </a:r>
          </a:p>
        </p:txBody>
      </p:sp>
      <p:sp>
        <p:nvSpPr>
          <p:cNvPr id="20" name="텍스트 개체 틀 12">
            <a:extLst>
              <a:ext uri="{FF2B5EF4-FFF2-40B4-BE49-F238E27FC236}">
                <a16:creationId xmlns:a16="http://schemas.microsoft.com/office/drawing/2014/main" id="{12A1FFA0-A205-F17C-F567-6C1A41B35DA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00650" y="5991870"/>
            <a:ext cx="3065463" cy="3175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pPr lvl="0"/>
            <a:r>
              <a:rPr lang="ko-KR" altLang="en-US" dirty="0"/>
              <a:t>입력하세요</a:t>
            </a:r>
          </a:p>
        </p:txBody>
      </p:sp>
      <p:sp>
        <p:nvSpPr>
          <p:cNvPr id="24" name="텍스트 개체 틀 22">
            <a:extLst>
              <a:ext uri="{FF2B5EF4-FFF2-40B4-BE49-F238E27FC236}">
                <a16:creationId xmlns:a16="http://schemas.microsoft.com/office/drawing/2014/main" id="{6459486A-9A31-52CF-AAB8-16DAD0294E0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89294" y="9526987"/>
            <a:ext cx="495305" cy="355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 b="1">
                <a:latin typeface="+mj-ea"/>
                <a:ea typeface="+mj-ea"/>
              </a:defRPr>
            </a:lvl1pPr>
          </a:lstStyle>
          <a:p>
            <a:pPr lvl="0"/>
            <a:r>
              <a:rPr lang="ko-KR" altLang="en-US" dirty="0"/>
              <a:t>입력</a:t>
            </a:r>
          </a:p>
        </p:txBody>
      </p:sp>
      <p:sp>
        <p:nvSpPr>
          <p:cNvPr id="25" name="텍스트 개체 틀 22">
            <a:extLst>
              <a:ext uri="{FF2B5EF4-FFF2-40B4-BE49-F238E27FC236}">
                <a16:creationId xmlns:a16="http://schemas.microsoft.com/office/drawing/2014/main" id="{74A0A557-3E3C-8E3D-A90F-030C3D4A43D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56040" y="9526987"/>
            <a:ext cx="495305" cy="355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 b="1">
                <a:latin typeface="+mj-ea"/>
                <a:ea typeface="+mj-ea"/>
              </a:defRPr>
            </a:lvl1pPr>
          </a:lstStyle>
          <a:p>
            <a:pPr lvl="0"/>
            <a:r>
              <a:rPr lang="ko-KR" altLang="en-US" dirty="0"/>
              <a:t>입력</a:t>
            </a:r>
          </a:p>
        </p:txBody>
      </p:sp>
    </p:spTree>
    <p:extLst>
      <p:ext uri="{BB962C8B-B14F-4D97-AF65-F5344CB8AC3E}">
        <p14:creationId xmlns:p14="http://schemas.microsoft.com/office/powerpoint/2010/main" val="2450898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1467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137C48B0-3734-83F9-620D-F241E77DD0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8" name="그림 개체 틀 27">
            <a:extLst>
              <a:ext uri="{FF2B5EF4-FFF2-40B4-BE49-F238E27FC236}">
                <a16:creationId xmlns:a16="http://schemas.microsoft.com/office/drawing/2014/main" id="{6F381499-A0EC-5915-BE75-067A95AC38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20" name="텍스트 개체 틀 19">
            <a:extLst>
              <a:ext uri="{FF2B5EF4-FFF2-40B4-BE49-F238E27FC236}">
                <a16:creationId xmlns:a16="http://schemas.microsoft.com/office/drawing/2014/main" id="{C775E032-EC57-6F12-9CD7-7F7F2BE1FE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1" name="텍스트 개체 틀 20">
            <a:extLst>
              <a:ext uri="{FF2B5EF4-FFF2-40B4-BE49-F238E27FC236}">
                <a16:creationId xmlns:a16="http://schemas.microsoft.com/office/drawing/2014/main" id="{4B44F420-2A67-5039-DCF4-C0351B2B7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2" name="텍스트 개체 틀 21">
            <a:extLst>
              <a:ext uri="{FF2B5EF4-FFF2-40B4-BE49-F238E27FC236}">
                <a16:creationId xmlns:a16="http://schemas.microsoft.com/office/drawing/2014/main" id="{496EDB8A-D49B-EABC-D3B0-656514655E1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4" name="텍스트 개체 틀 23">
            <a:extLst>
              <a:ext uri="{FF2B5EF4-FFF2-40B4-BE49-F238E27FC236}">
                <a16:creationId xmlns:a16="http://schemas.microsoft.com/office/drawing/2014/main" id="{C60A7297-1F97-DB5B-757A-150F3508F77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5" name="텍스트 개체 틀 24">
            <a:extLst>
              <a:ext uri="{FF2B5EF4-FFF2-40B4-BE49-F238E27FC236}">
                <a16:creationId xmlns:a16="http://schemas.microsoft.com/office/drawing/2014/main" id="{0831DA7C-5643-5DAC-40AC-E39D8D8582C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063351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Arial</vt:lpstr>
      <vt:lpstr>1_Office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정은 이</cp:lastModifiedBy>
  <cp:revision>26</cp:revision>
  <cp:lastPrinted>2023-02-16T04:19:28Z</cp:lastPrinted>
  <dcterms:created xsi:type="dcterms:W3CDTF">2022-10-25T05:36:32Z</dcterms:created>
  <dcterms:modified xsi:type="dcterms:W3CDTF">2026-04-06T00:15:37Z</dcterms:modified>
</cp:coreProperties>
</file>